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7" r:id="rId38"/>
    <p:sldId id="336" r:id="rId39"/>
    <p:sldId id="289" r:id="rId40"/>
    <p:sldId id="320" r:id="rId41"/>
    <p:sldId id="321" r:id="rId42"/>
    <p:sldId id="322" r:id="rId43"/>
    <p:sldId id="323" r:id="rId44"/>
    <p:sldId id="325" r:id="rId45"/>
    <p:sldId id="347" r:id="rId46"/>
    <p:sldId id="324" r:id="rId47"/>
    <p:sldId id="327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 autoAdjust="0"/>
    <p:restoredTop sz="87017" autoAdjust="0"/>
  </p:normalViewPr>
  <p:slideViewPr>
    <p:cSldViewPr snapToGrid="0">
      <p:cViewPr varScale="1">
        <p:scale>
          <a:sx n="109" d="100"/>
          <a:sy n="109" d="100"/>
        </p:scale>
        <p:origin x="9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We’ve </a:t>
            </a:r>
            <a:r>
              <a:rPr lang="en-US" dirty="0" smtClean="0"/>
              <a:t>seen these 3 problems. Let’s now see 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Dedicated </a:t>
            </a:r>
            <a:r>
              <a:rPr lang="en-US" dirty="0" smtClean="0"/>
              <a:t>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baseline="0" dirty="0" smtClean="0"/>
              <a:t>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4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Virtualization </a:t>
            </a:r>
            <a:r>
              <a:rPr lang="en-US" dirty="0" smtClean="0"/>
              <a:t>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71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baseline="0" dirty="0" smtClean="0"/>
              <a:t> </a:t>
            </a:r>
            <a:r>
              <a:rPr lang="en-US" baseline="0" dirty="0" smtClean="0"/>
              <a:t>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smtClean="0"/>
              <a:t>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Linux </a:t>
            </a:r>
            <a:r>
              <a:rPr lang="en-US" dirty="0" smtClean="0"/>
              <a:t>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Pipelines </a:t>
            </a:r>
            <a:r>
              <a:rPr lang="en-US" dirty="0" smtClean="0"/>
              <a:t>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CI </a:t>
            </a:r>
            <a:r>
              <a:rPr lang="en-US" dirty="0" smtClean="0"/>
              <a:t>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HRISTO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58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HRISTO</a:t>
            </a:r>
          </a:p>
          <a:p>
            <a:endParaRPr lang="en-US" dirty="0" smtClean="0"/>
          </a:p>
          <a:p>
            <a:r>
              <a:rPr lang="en-US" dirty="0" smtClean="0"/>
              <a:t>Conveyor</a:t>
            </a:r>
            <a:r>
              <a:rPr lang="en-US" baseline="0" dirty="0" smtClean="0"/>
              <a:t> </a:t>
            </a:r>
            <a:r>
              <a:rPr lang="en-US" baseline="0" dirty="0" smtClean="0"/>
              <a:t>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 smtClean="0"/>
              <a:t>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b="1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tasks/jobs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Everyone</a:t>
            </a:r>
            <a:r>
              <a:rPr lang="en-US" baseline="0" dirty="0" smtClean="0"/>
              <a:t> </a:t>
            </a:r>
            <a:r>
              <a:rPr lang="en-US" baseline="0" dirty="0" smtClean="0"/>
              <a:t>want to build quality systems, but it Turns 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</a:t>
            </a:r>
            <a:r>
              <a:rPr lang="en-US" dirty="0" smtClean="0"/>
              <a:t>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GEORGI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5170" y="1686585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02364" y="4925230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82549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936832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72567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70530"/>
            <a:ext cx="3420014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55171" y="4872829"/>
            <a:ext cx="3411482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smtClean="0">
                <a:solidFill>
                  <a:schemeClr val="bg1"/>
                </a:solidFill>
              </a:rPr>
              <a:t>Scripting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5693</TotalTime>
  <Words>2049</Words>
  <Application>Microsoft Macintosh PowerPoint</Application>
  <PresentationFormat>Widescreen</PresentationFormat>
  <Paragraphs>664</Paragraphs>
  <Slides>48</Slides>
  <Notes>38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270</cp:revision>
  <dcterms:created xsi:type="dcterms:W3CDTF">2015-10-05T08:20:51Z</dcterms:created>
  <dcterms:modified xsi:type="dcterms:W3CDTF">2015-11-17T08:11:05Z</dcterms:modified>
</cp:coreProperties>
</file>